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8" r:id="rId1"/>
  </p:sldMasterIdLst>
  <p:sldIdLst>
    <p:sldId id="256" r:id="rId2"/>
    <p:sldId id="257" r:id="rId3"/>
    <p:sldId id="265" r:id="rId4"/>
    <p:sldId id="259" r:id="rId5"/>
    <p:sldId id="266" r:id="rId6"/>
    <p:sldId id="260" r:id="rId7"/>
    <p:sldId id="267" r:id="rId8"/>
    <p:sldId id="262" r:id="rId9"/>
    <p:sldId id="268" r:id="rId10"/>
    <p:sldId id="261" r:id="rId11"/>
    <p:sldId id="269" r:id="rId12"/>
    <p:sldId id="264" r:id="rId13"/>
    <p:sldId id="270" r:id="rId14"/>
    <p:sldId id="25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7DEAF582-B4FC-42F9-8D1C-495E6B79C92E}" type="datetimeFigureOut">
              <a:rPr lang="en-IN" smtClean="0"/>
              <a:t>09-12-2022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903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AF582-B4FC-42F9-8D1C-495E6B79C92E}" type="datetimeFigureOut">
              <a:rPr lang="en-IN" smtClean="0"/>
              <a:t>09-12-2022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1456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AF582-B4FC-42F9-8D1C-495E6B79C92E}" type="datetimeFigureOut">
              <a:rPr lang="en-IN" smtClean="0"/>
              <a:t>09-12-2022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62151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AF582-B4FC-42F9-8D1C-495E6B79C92E}" type="datetimeFigureOut">
              <a:rPr lang="en-IN" smtClean="0"/>
              <a:t>09-12-2022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13632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AF582-B4FC-42F9-8D1C-495E6B79C92E}" type="datetimeFigureOut">
              <a:rPr lang="en-IN" smtClean="0"/>
              <a:t>09-12-2022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51677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AF582-B4FC-42F9-8D1C-495E6B79C92E}" type="datetimeFigureOut">
              <a:rPr lang="en-IN" smtClean="0"/>
              <a:t>09-12-2022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29054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AF582-B4FC-42F9-8D1C-495E6B79C92E}" type="datetimeFigureOut">
              <a:rPr lang="en-IN" smtClean="0"/>
              <a:t>09-12-2022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06110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7DEAF582-B4FC-42F9-8D1C-495E6B79C92E}" type="datetimeFigureOut">
              <a:rPr lang="en-IN" smtClean="0"/>
              <a:t>09-12-2022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60592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7DEAF582-B4FC-42F9-8D1C-495E6B79C92E}" type="datetimeFigureOut">
              <a:rPr lang="en-IN" smtClean="0"/>
              <a:t>09-12-2022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584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AF582-B4FC-42F9-8D1C-495E6B79C92E}" type="datetimeFigureOut">
              <a:rPr lang="en-IN" smtClean="0"/>
              <a:t>09-12-2022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0561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AF582-B4FC-42F9-8D1C-495E6B79C92E}" type="datetimeFigureOut">
              <a:rPr lang="en-IN" smtClean="0"/>
              <a:t>09-12-2022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5098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AF582-B4FC-42F9-8D1C-495E6B79C92E}" type="datetimeFigureOut">
              <a:rPr lang="en-IN" smtClean="0"/>
              <a:t>09-12-2022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6192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AF582-B4FC-42F9-8D1C-495E6B79C92E}" type="datetimeFigureOut">
              <a:rPr lang="en-IN" smtClean="0"/>
              <a:t>09-12-2022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1398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AF582-B4FC-42F9-8D1C-495E6B79C92E}" type="datetimeFigureOut">
              <a:rPr lang="en-IN" smtClean="0"/>
              <a:t>09-12-2022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0211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AF582-B4FC-42F9-8D1C-495E6B79C92E}" type="datetimeFigureOut">
              <a:rPr lang="en-IN" smtClean="0"/>
              <a:t>09-12-2022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3303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AF582-B4FC-42F9-8D1C-495E6B79C92E}" type="datetimeFigureOut">
              <a:rPr lang="en-IN" smtClean="0"/>
              <a:t>09-12-2022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4047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AF582-B4FC-42F9-8D1C-495E6B79C92E}" type="datetimeFigureOut">
              <a:rPr lang="en-IN" smtClean="0"/>
              <a:t>09-12-2022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6803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DEAF582-B4FC-42F9-8D1C-495E6B79C92E}" type="datetimeFigureOut">
              <a:rPr lang="en-IN" smtClean="0"/>
              <a:t>09-12-2022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302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5571" y="3892731"/>
            <a:ext cx="9625781" cy="2456579"/>
          </a:xfrm>
        </p:spPr>
        <p:txBody>
          <a:bodyPr>
            <a:noAutofit/>
          </a:bodyPr>
          <a:lstStyle/>
          <a:p>
            <a:pPr algn="l"/>
            <a:r>
              <a:rPr lang="en-IN" sz="4000" b="1" dirty="0">
                <a:latin typeface="Bahnschrift SemiLight" panose="020B0502040204020203" charset="0"/>
                <a:cs typeface="Bahnschrift SemiLight" panose="020B0502040204020203" charset="0"/>
              </a:rPr>
              <a:t>Name: </a:t>
            </a:r>
            <a:r>
              <a:rPr lang="en-US" sz="4000" b="1" dirty="0" err="1" smtClean="0">
                <a:latin typeface="Bahnschrift SemiLight" panose="020B0502040204020203" charset="0"/>
                <a:cs typeface="Bahnschrift SemiLight" panose="020B0502040204020203" charset="0"/>
              </a:rPr>
              <a:t>Sourabh</a:t>
            </a:r>
            <a:r>
              <a:rPr lang="en-US" sz="4000" b="1" dirty="0" smtClean="0">
                <a:latin typeface="Bahnschrift SemiLight" panose="020B0502040204020203" charset="0"/>
                <a:cs typeface="Bahnschrift SemiLight" panose="020B0502040204020203" charset="0"/>
              </a:rPr>
              <a:t> </a:t>
            </a:r>
            <a:r>
              <a:rPr lang="en-US" sz="4000" b="1" dirty="0" err="1" smtClean="0">
                <a:latin typeface="Bahnschrift SemiLight" panose="020B0502040204020203" charset="0"/>
                <a:cs typeface="Bahnschrift SemiLight" panose="020B0502040204020203" charset="0"/>
              </a:rPr>
              <a:t>Aswal</a:t>
            </a:r>
            <a:r>
              <a:rPr lang="en-IN" sz="4000" b="1" dirty="0">
                <a:latin typeface="Bahnschrift SemiLight" panose="020B0502040204020203" charset="0"/>
                <a:cs typeface="Bahnschrift SemiLight" panose="020B0502040204020203" charset="0"/>
              </a:rPr>
              <a:t/>
            </a:r>
            <a:br>
              <a:rPr lang="en-IN" sz="4000" b="1" dirty="0">
                <a:latin typeface="Bahnschrift SemiLight" panose="020B0502040204020203" charset="0"/>
                <a:cs typeface="Bahnschrift SemiLight" panose="020B0502040204020203" charset="0"/>
              </a:rPr>
            </a:br>
            <a:r>
              <a:rPr lang="en-IN" sz="4000" b="1" dirty="0">
                <a:latin typeface="Bahnschrift SemiLight" panose="020B0502040204020203" charset="0"/>
                <a:cs typeface="Bahnschrift SemiLight" panose="020B0502040204020203" charset="0"/>
              </a:rPr>
              <a:t>Branch: BCA</a:t>
            </a:r>
            <a:br>
              <a:rPr lang="en-IN" sz="4000" b="1" dirty="0">
                <a:latin typeface="Bahnschrift SemiLight" panose="020B0502040204020203" charset="0"/>
                <a:cs typeface="Bahnschrift SemiLight" panose="020B0502040204020203" charset="0"/>
              </a:rPr>
            </a:br>
            <a:r>
              <a:rPr lang="en-IN" sz="4000" b="1" dirty="0">
                <a:latin typeface="Bahnschrift SemiLight" panose="020B0502040204020203" charset="0"/>
                <a:cs typeface="Bahnschrift SemiLight" panose="020B0502040204020203" charset="0"/>
              </a:rPr>
              <a:t>Section: B</a:t>
            </a:r>
            <a:br>
              <a:rPr lang="en-IN" sz="4000" b="1" dirty="0">
                <a:latin typeface="Bahnschrift SemiLight" panose="020B0502040204020203" charset="0"/>
                <a:cs typeface="Bahnschrift SemiLight" panose="020B0502040204020203" charset="0"/>
              </a:rPr>
            </a:br>
            <a:r>
              <a:rPr lang="en-IN" sz="4000" b="1" dirty="0">
                <a:latin typeface="Bahnschrift SemiLight" panose="020B0502040204020203" charset="0"/>
                <a:cs typeface="Bahnschrift SemiLight" panose="020B0502040204020203" charset="0"/>
              </a:rPr>
              <a:t>Roll No: </a:t>
            </a:r>
            <a:r>
              <a:rPr lang="en-IN" sz="4000" b="1" dirty="0" smtClean="0">
                <a:latin typeface="Bahnschrift SemiLight" panose="020B0502040204020203" charset="0"/>
                <a:cs typeface="Bahnschrift SemiLight" panose="020B0502040204020203" charset="0"/>
              </a:rPr>
              <a:t>229</a:t>
            </a:r>
            <a:r>
              <a:rPr lang="en-US" sz="4000" b="1" dirty="0" smtClean="0">
                <a:latin typeface="Bahnschrift SemiLight" panose="020B0502040204020203" charset="0"/>
                <a:cs typeface="Bahnschrift SemiLight" panose="020B0502040204020203" charset="0"/>
              </a:rPr>
              <a:t>203</a:t>
            </a:r>
            <a:endParaRPr lang="en-US" altLang="en-IN" sz="4000" b="1" dirty="0">
              <a:latin typeface="Bahnschrift SemiLight" panose="020B0502040204020203" charset="0"/>
              <a:cs typeface="Bahnschrift SemiLight" panose="020B0502040204020203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793" y="495872"/>
            <a:ext cx="3728218" cy="325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6914"/>
            <a:ext cx="12004766" cy="52662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31966" y="731520"/>
            <a:ext cx="3619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Weekend Beer</a:t>
            </a:r>
            <a:endParaRPr lang="en-US" sz="3600" b="1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16" y="666206"/>
            <a:ext cx="6154009" cy="548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645" y="666206"/>
            <a:ext cx="3277057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34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Footer Area</a:t>
            </a:r>
            <a:endParaRPr lang="en-IN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823" y="3397925"/>
            <a:ext cx="11652067" cy="31073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8744" y="934213"/>
            <a:ext cx="3491074" cy="508776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14" y="1191775"/>
            <a:ext cx="7335274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77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5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446" y="2707438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Text Editor used for making this Website is Visual Studio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Code.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Images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taken with the help of Google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Images.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081" y="116931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rgbClr val="FF0000"/>
                </a:solidFill>
                <a:latin typeface="Agency FB" panose="020B0503020202020204" pitchFamily="34" charset="0"/>
              </a:rPr>
              <a:t>Some Pictures from my Website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29" y="2011680"/>
            <a:ext cx="10515600" cy="1815738"/>
          </a:xfrm>
        </p:spPr>
      </p:pic>
      <p:sp>
        <p:nvSpPr>
          <p:cNvPr id="6" name="Title 1"/>
          <p:cNvSpPr txBox="1"/>
          <p:nvPr/>
        </p:nvSpPr>
        <p:spPr>
          <a:xfrm>
            <a:off x="539229" y="10878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92D050"/>
                </a:solidFill>
                <a:latin typeface="+mn-lt"/>
              </a:rPr>
              <a:t>Header Area</a:t>
            </a:r>
            <a:endParaRPr lang="en-IN" b="1" dirty="0">
              <a:solidFill>
                <a:srgbClr val="92D050"/>
              </a:solidFill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29" y="3108643"/>
            <a:ext cx="10515600" cy="33114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58" y="653143"/>
            <a:ext cx="4309707" cy="54382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549" y="653143"/>
            <a:ext cx="3433857" cy="556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612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+mn-lt"/>
              </a:rPr>
              <a:t>Content Area</a:t>
            </a:r>
            <a:endParaRPr lang="en-IN" b="1" dirty="0">
              <a:solidFill>
                <a:schemeClr val="tx2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83327" y="2743200"/>
            <a:ext cx="10998924" cy="41147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59" y="672353"/>
            <a:ext cx="6230219" cy="53442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364" y="672353"/>
            <a:ext cx="3038899" cy="53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64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128" y="1123405"/>
            <a:ext cx="11230192" cy="52643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5029" y="496389"/>
            <a:ext cx="2750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Arrivals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82" y="793377"/>
            <a:ext cx="6172200" cy="54326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365" y="649134"/>
            <a:ext cx="4382112" cy="55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40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2" y="1090226"/>
            <a:ext cx="11650664" cy="54934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6834" y="627017"/>
            <a:ext cx="4501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Winter’s Special Rum</a:t>
            </a:r>
            <a:endParaRPr lang="en-US" sz="32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93" y="705395"/>
            <a:ext cx="6622868" cy="55255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851" y="705395"/>
            <a:ext cx="2429214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762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69</TotalTime>
  <Words>46</Words>
  <Application>Microsoft Office PowerPoint</Application>
  <PresentationFormat>Widescreen</PresentationFormat>
  <Paragraphs>11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Agency FB</vt:lpstr>
      <vt:lpstr>Arial</vt:lpstr>
      <vt:lpstr>Bahnschrift SemiLight</vt:lpstr>
      <vt:lpstr>Century Gothic</vt:lpstr>
      <vt:lpstr>Times New Roman</vt:lpstr>
      <vt:lpstr>Wingdings 3</vt:lpstr>
      <vt:lpstr>Ion Boardroom</vt:lpstr>
      <vt:lpstr>Name: Sourabh Aswal Branch: BCA Section: B Roll No: 229203</vt:lpstr>
      <vt:lpstr>Some Pictures from my Website</vt:lpstr>
      <vt:lpstr>PowerPoint Presentation</vt:lpstr>
      <vt:lpstr>Content Area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Footer Area</vt:lpstr>
      <vt:lpstr>PowerPoint Presentation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Name: Aaron Mathew Philip Branch: BCA Section: B Roll No: 229222</dc:title>
  <dc:creator>Aaron Philip</dc:creator>
  <cp:lastModifiedBy>pc</cp:lastModifiedBy>
  <cp:revision>32</cp:revision>
  <dcterms:created xsi:type="dcterms:W3CDTF">2022-11-27T17:35:00Z</dcterms:created>
  <dcterms:modified xsi:type="dcterms:W3CDTF">2022-12-09T02:28:51Z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C1F53B615D7B478892836B77B56CE7C0</vt:lpwstr>
  </property>
  <property fmtid="{D5CDD505-2E9C-101B-9397-08002B2CF9AE}" pid="3" name="KSOProductBuildVer">
    <vt:lpwstr>1033-11.2.0.11417</vt:lpwstr>
  </property>
</Properties>
</file>